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3"/>
          <p:cNvSpPr txBox="1"/>
          <p:nvPr/>
        </p:nvSpPr>
        <p:spPr bwMode="auto">
          <a:xfrm>
            <a:off x="360854" y="3789040"/>
            <a:ext cx="11485848" cy="263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句意：我们拍了很多照片并分享在学校网站上。根据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take many photos and 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 sz="2200" b="1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on 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en-US" altLang="zh-CN" sz="22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 sz="22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2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2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与某人分享某物</a:t>
            </a:r>
            <a:endParaRPr lang="zh-CN" altLang="zh-CN" sz="22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可知，我们把照片分享到学校网站上，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网站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，此处用单数。故填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3305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turns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washes the fruit and vegetables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 cuts them into pieces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mix them with salad dressing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调味汁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our chores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of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 our best to make the salad look colourful and taste good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take many photos and share them on our school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that,we clean up the dining area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the cleaning in groups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our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school clean and beautiful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46934" y="836712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356992"/>
            <a:ext cx="11350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0" dirty="0">
                <a:solidFill>
                  <a:srgbClr val="00B0F0"/>
                </a:solidFill>
              </a:rPr>
              <a:t>40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200" b="0" dirty="0"/>
          </a:p>
        </p:txBody>
      </p:sp>
      <p:pic>
        <p:nvPicPr>
          <p:cNvPr id="5" name="箭头左.eps" descr="id:21474866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775171" y="4437107"/>
            <a:ext cx="552450" cy="4343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3328225"/>
            <a:ext cx="10775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website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3305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turns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washes the fruit and vegetables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 cuts them into pieces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mix them with salad dressing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调味汁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our chores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of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 our best to make the salad look colourful and taste good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take many photos and share them on our school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that,we clean up the dining area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the cleaning in groups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our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school clean and beautiful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46934" y="836712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356992"/>
            <a:ext cx="11350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0" dirty="0">
                <a:solidFill>
                  <a:srgbClr val="00B0F0"/>
                </a:solidFill>
              </a:rPr>
              <a:t>41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endParaRPr lang="zh-CN" altLang="en-US" sz="2200" b="0" dirty="0"/>
          </a:p>
        </p:txBody>
      </p:sp>
      <p:sp>
        <p:nvSpPr>
          <p:cNvPr id="5" name="内容占位符 24"/>
          <p:cNvSpPr txBox="1"/>
          <p:nvPr/>
        </p:nvSpPr>
        <p:spPr bwMode="auto">
          <a:xfrm>
            <a:off x="360854" y="3749629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句意：保持学校的清洁和美丽是我们的职责之一。根据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keep the school clean and beautiful”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可知，这是我们的责任。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one of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后接可数名词复数，所以此处用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duties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责任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duties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1054646" y="3356992"/>
            <a:ext cx="9060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duties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1111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turns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exciting day for all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us feel good to make delicious food for ourselves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574926" y="825920"/>
            <a:ext cx="511256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227231"/>
            <a:ext cx="6119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</a:rPr>
              <a:t>42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endParaRPr lang="zh-CN" altLang="en-US" sz="2400" b="0" dirty="0"/>
          </a:p>
        </p:txBody>
      </p:sp>
      <p:sp>
        <p:nvSpPr>
          <p:cNvPr id="5" name="内容占位符 25"/>
          <p:cNvSpPr txBox="1"/>
          <p:nvPr/>
        </p:nvSpPr>
        <p:spPr bwMode="auto">
          <a:xfrm>
            <a:off x="360854" y="2654910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对我们所有人来说，这是一个疲惫但令人兴奋的一天。根据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exciting 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可知，空处填与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意义相反的形容词，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令人疲惫的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uFill>
                <a:solidFill>
                  <a:srgbClr val="2ABDF2"/>
                </a:solidFill>
              </a:u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tiring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修饰物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修饰人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感到疲惫的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符合语境，作定语修饰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98662" y="2166194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tiring</a:t>
            </a:r>
            <a:endParaRPr lang="zh-CN" altLang="en-US" sz="2400" dirty="0"/>
          </a:p>
        </p:txBody>
      </p:sp>
      <p:pic>
        <p:nvPicPr>
          <p:cNvPr id="8" name="箭头左.eps" descr="id:21474866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249369" y="3789293"/>
            <a:ext cx="438150" cy="344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77" y="980728"/>
            <a:ext cx="10562659" cy="1130691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Mark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和他的朋友们参加学校举办的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快乐生活节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并展示他们的美食制作过程。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5"/>
          <p:cNvSpPr txBox="1"/>
          <p:nvPr/>
        </p:nvSpPr>
        <p:spPr bwMode="auto">
          <a:xfrm>
            <a:off x="364029" y="4941548"/>
            <a:ext cx="11485848" cy="169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句意：在快乐生活节期间有许多活动。根据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Best Food Show”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可知，期间有很多活动。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后接可数名词复数；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show“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表演，展览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show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还可以作动词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</a:t>
            </a:r>
            <a:r>
              <a:rPr lang="en-US" altLang="zh-CN" sz="2000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把某物展示给某人</a:t>
            </a:r>
            <a:endParaRPr lang="zh-CN" altLang="zh-CN" sz="20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819" y="1053027"/>
            <a:ext cx="11485848" cy="365029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阅读短文，从方框中选择适当的单词或短语并用其正确形式填空，使短文通顺，意思完整。每个单词或短语限用一次。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Hi,everybody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 Grade 7 student in a school in Shanghai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has a Happy Life Festival in June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Happy Life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Food Show in the dining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 my good friends Jane and James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we can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 when we work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little bit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choose to make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salad look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many kinds of fruit and vegetables,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tomatoes and purple grapes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5055" y="645233"/>
            <a:ext cx="3601794" cy="4908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945983" y="1845203"/>
            <a:ext cx="432048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6925" y="4581583"/>
            <a:ext cx="11483107" cy="495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33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　</a:t>
            </a:r>
            <a:endParaRPr lang="zh-CN" altLang="en-US" sz="2000" b="0" dirty="0"/>
          </a:p>
        </p:txBody>
      </p:sp>
      <p:pic>
        <p:nvPicPr>
          <p:cNvPr id="6" name="箭头右.eps" descr="id:21474865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761" y="5805388"/>
            <a:ext cx="419100" cy="3295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54646" y="4653330"/>
            <a:ext cx="840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shows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6"/>
          <p:cNvSpPr txBox="1"/>
          <p:nvPr/>
        </p:nvSpPr>
        <p:spPr bwMode="auto">
          <a:xfrm>
            <a:off x="360854" y="4155517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句意：我想参加在餐厅举办的最佳美食秀，所以我向我的好朋友简和詹姆斯寻求帮助。根据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Best Food Show”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以及下文可知，作者是想参加这一活动。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后接不定式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 part in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 part in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want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想要做某事</a:t>
            </a:r>
            <a:endParaRPr lang="zh-CN" altLang="zh-CN" sz="20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5007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Hi,everybody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 Grade 7 student in a school in Shanghai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has a Happy Life Festival in June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Happy Life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Food Show in the dining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 my good friends Jane and James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we can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 when we work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little bit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choose to make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salad look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many kinds of fruit and vegetables,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tomatoes and purple grapes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945983" y="906979"/>
            <a:ext cx="432048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595" y="3645024"/>
            <a:ext cx="114831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34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pic>
        <p:nvPicPr>
          <p:cNvPr id="6" name="箭头右.eps" descr="id:21474865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6614" y="5445224"/>
            <a:ext cx="352425" cy="27686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94536" y="3701098"/>
            <a:ext cx="1742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to take part in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5007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Hi,everybody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 Grade 7 student in a school in Shanghai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has a Happy Life Festival in June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Happy Life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Food Show in the dining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 my good friends Jane and James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we can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 when we work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little bit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choose to make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salad look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many kinds of fruit and vegetables,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tomatoes and purple grapes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945983" y="906979"/>
            <a:ext cx="432048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595" y="3645024"/>
            <a:ext cx="114831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35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17"/>
          <p:cNvSpPr txBox="1"/>
          <p:nvPr/>
        </p:nvSpPr>
        <p:spPr bwMode="auto">
          <a:xfrm>
            <a:off x="360854" y="412102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句意：我认为当我们一起做事情时，我们可以有更好的想法。根据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we work together”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可知，一起想办法会有更好的主意，修饰名词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用形容词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3731201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better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5007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Hi,everybody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 Grade 7 student in a school in Shanghai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has a Happy Life Festival in June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Happy Life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Food Show in the dining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 my good friends Jane and James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we can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 when we work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little bit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choose to make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salad look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many kinds of fruit and vegetables,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tomatoes and purple grapes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945983" y="906979"/>
            <a:ext cx="432048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595" y="3645024"/>
            <a:ext cx="114831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36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en-US" sz="2000" b="0" dirty="0"/>
          </a:p>
        </p:txBody>
      </p:sp>
      <p:sp>
        <p:nvSpPr>
          <p:cNvPr id="6" name="内容占位符 18"/>
          <p:cNvSpPr txBox="1"/>
          <p:nvPr/>
        </p:nvSpPr>
        <p:spPr bwMode="auto">
          <a:xfrm>
            <a:off x="360854" y="414908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句意：那一天到来了。空处应填动词作谓语，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到来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符合语境，整篇文章时态为一般现在时，主语是第三人称单数，动词用三单形式。故填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3725598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comes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9"/>
          <p:cNvSpPr txBox="1"/>
          <p:nvPr/>
        </p:nvSpPr>
        <p:spPr bwMode="auto">
          <a:xfrm>
            <a:off x="360854" y="4140709"/>
            <a:ext cx="1148584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句意：为了使沙拉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看起来五颜六色，我们使用了多种水果和蔬菜，比如红番茄和紫葡萄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“red tomatoes and purple grapes”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可知，此处是在举例子，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像，比如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like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还可以作动词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>
                <a:solidFill>
                  <a:srgbClr val="2ABDF2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en-US" altLang="zh-CN" sz="2000" b="1" dirty="0">
                <a:solidFill>
                  <a:srgbClr val="2ABDF2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doing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000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喜欢做某事</a:t>
            </a:r>
            <a:endParaRPr lang="zh-CN" altLang="en-US" sz="2000" dirty="0">
              <a:solidFill>
                <a:srgbClr val="2ABDF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5007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Hi,everybody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 Grade 7 student in a school in Shanghai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has a Happy Life Festival in June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Happy Life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Food Show in the dining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ask my good friends Jane and James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we can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 when we work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little bit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choose to make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salad look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many kinds of fruit and vegetables,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tomatoes and purple grapes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945983" y="906979"/>
            <a:ext cx="432048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595" y="3645024"/>
            <a:ext cx="114831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37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　　</a:t>
            </a:r>
            <a:endParaRPr lang="zh-CN" altLang="en-US" sz="2000" b="0" dirty="0"/>
          </a:p>
        </p:txBody>
      </p:sp>
      <p:pic>
        <p:nvPicPr>
          <p:cNvPr id="6" name="箭头右.eps" descr="id:21474866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959263" y="5085184"/>
            <a:ext cx="288032" cy="3600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54646" y="3744994"/>
            <a:ext cx="582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like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3305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turns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washes the fruit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cuts them into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mix them with salad dressing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调味汁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 our best to make the salad look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taste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many photos and share them on our school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up the dining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 cleaning 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our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school clean and beautiful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46934" y="836712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356992"/>
            <a:ext cx="11350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0" dirty="0">
                <a:solidFill>
                  <a:srgbClr val="00B0F0"/>
                </a:solidFill>
              </a:rPr>
              <a:t>38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5" name="内容占位符 21"/>
          <p:cNvSpPr txBox="1"/>
          <p:nvPr/>
        </p:nvSpPr>
        <p:spPr bwMode="auto">
          <a:xfrm>
            <a:off x="360854" y="3757389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句意：我们轮流干活。根据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“Jane washes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James cuts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mix them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do our chores”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和备选词汇可知，是几个人轮流干活，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take turns to do </a:t>
            </a:r>
            <a:r>
              <a:rPr lang="en-US" altLang="zh-CN" sz="2200" b="1" u="wavy" dirty="0" err="1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</a:rPr>
              <a:t>“</a:t>
            </a:r>
            <a:r>
              <a:rPr lang="zh-CN" altLang="zh-CN" sz="22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轮流做某事</a:t>
            </a:r>
            <a:r>
              <a:rPr lang="en-US" altLang="zh-CN" sz="22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We,take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用原形。故填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 turns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1007026" y="3356992"/>
            <a:ext cx="1415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take turns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3305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turns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washes the fruit and vegetables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 cuts them into pieces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mix them with salad dressing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调味汁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our chores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of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 our best to make the salad look colourful and taste good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take many photos and share them on our school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that,we clean up the dining area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the cleaning in groups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our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school clean and beautiful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46934" y="836712"/>
            <a:ext cx="48245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356992"/>
            <a:ext cx="11350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0" dirty="0">
                <a:solidFill>
                  <a:srgbClr val="00B0F0"/>
                </a:solidFill>
              </a:rPr>
              <a:t>39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endParaRPr lang="zh-CN" altLang="en-US" sz="2200" b="0" dirty="0"/>
          </a:p>
        </p:txBody>
      </p:sp>
      <p:sp>
        <p:nvSpPr>
          <p:cNvPr id="5" name="内容占位符 22"/>
          <p:cNvSpPr txBox="1"/>
          <p:nvPr/>
        </p:nvSpPr>
        <p:spPr bwMode="auto">
          <a:xfrm>
            <a:off x="360854" y="3789040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句意：我们每个人都尽力让沙拉看起来五颜六色并尝起来味道很好。句子主语不全，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1054646" y="3360022"/>
            <a:ext cx="450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us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6456</Words>
  <Application>WPS 演示</Application>
  <PresentationFormat>自定义</PresentationFormat>
  <Paragraphs>112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465</cp:revision>
  <dcterms:created xsi:type="dcterms:W3CDTF">2020-11-06T05:24:00Z</dcterms:created>
  <dcterms:modified xsi:type="dcterms:W3CDTF">2025-09-22T01:20:45Z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